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8"/>
  </p:notesMasterIdLst>
  <p:sldIdLst>
    <p:sldId id="256" r:id="rId3"/>
    <p:sldId id="303" r:id="rId4"/>
    <p:sldId id="297" r:id="rId5"/>
    <p:sldId id="289" r:id="rId6"/>
    <p:sldId id="292" r:id="rId7"/>
    <p:sldId id="257" r:id="rId8"/>
    <p:sldId id="285" r:id="rId9"/>
    <p:sldId id="258" r:id="rId10"/>
    <p:sldId id="259" r:id="rId11"/>
    <p:sldId id="260" r:id="rId12"/>
    <p:sldId id="261" r:id="rId13"/>
    <p:sldId id="284" r:id="rId14"/>
    <p:sldId id="301" r:id="rId15"/>
    <p:sldId id="274" r:id="rId16"/>
    <p:sldId id="262" r:id="rId17"/>
    <p:sldId id="263" r:id="rId18"/>
    <p:sldId id="264" r:id="rId19"/>
    <p:sldId id="278" r:id="rId20"/>
    <p:sldId id="265" r:id="rId21"/>
    <p:sldId id="295" r:id="rId22"/>
    <p:sldId id="266" r:id="rId23"/>
    <p:sldId id="267" r:id="rId24"/>
    <p:sldId id="277" r:id="rId25"/>
    <p:sldId id="294" r:id="rId26"/>
    <p:sldId id="293" r:id="rId27"/>
    <p:sldId id="290" r:id="rId28"/>
    <p:sldId id="272" r:id="rId29"/>
    <p:sldId id="268" r:id="rId30"/>
    <p:sldId id="269" r:id="rId31"/>
    <p:sldId id="270" r:id="rId32"/>
    <p:sldId id="271" r:id="rId33"/>
    <p:sldId id="273" r:id="rId34"/>
    <p:sldId id="275" r:id="rId35"/>
    <p:sldId id="298" r:id="rId36"/>
    <p:sldId id="283" r:id="rId37"/>
    <p:sldId id="280" r:id="rId38"/>
    <p:sldId id="279" r:id="rId39"/>
    <p:sldId id="291" r:id="rId40"/>
    <p:sldId id="287" r:id="rId41"/>
    <p:sldId id="288" r:id="rId42"/>
    <p:sldId id="281" r:id="rId43"/>
    <p:sldId id="299" r:id="rId44"/>
    <p:sldId id="282" r:id="rId45"/>
    <p:sldId id="300" r:id="rId46"/>
    <p:sldId id="296" r:id="rId4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3545" autoAdjust="0"/>
  </p:normalViewPr>
  <p:slideViewPr>
    <p:cSldViewPr snapToGrid="0" snapToObjects="1">
      <p:cViewPr varScale="1">
        <p:scale>
          <a:sx n="89" d="100"/>
          <a:sy n="89" d="100"/>
        </p:scale>
        <p:origin x="1454" y="72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#!/bin/sh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echo This is from my </a:t>
            </a:r>
            <a:r>
              <a:rPr lang="en-US" dirty="0" err="1">
                <a:solidFill>
                  <a:srgbClr val="00B050"/>
                </a:solidFill>
              </a:rPr>
              <a:t>dockerfile</a:t>
            </a:r>
            <a:endParaRPr lang="en-US" dirty="0">
              <a:solidFill>
                <a:srgbClr val="00B050"/>
              </a:solidFill>
            </a:endParaRP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baseline="0" dirty="0"/>
              <a:t>----------------------------------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FROM alpine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COPY message.sh /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CMD ["</a:t>
            </a:r>
            <a:r>
              <a:rPr lang="en-US" dirty="0" err="1">
                <a:solidFill>
                  <a:srgbClr val="00B050"/>
                </a:solidFill>
              </a:rPr>
              <a:t>sh</a:t>
            </a:r>
            <a:r>
              <a:rPr lang="en-US" dirty="0">
                <a:solidFill>
                  <a:srgbClr val="00B050"/>
                </a:solidFill>
              </a:rPr>
              <a:t>", "message.sh"]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 ללמד את </a:t>
            </a:r>
            <a:r>
              <a:rPr lang="he-IL" dirty="0" err="1"/>
              <a:t>המכונת</a:t>
            </a:r>
            <a:r>
              <a:rPr lang="he-IL" dirty="0"/>
              <a:t> כביסה לדבר </a:t>
            </a:r>
            <a:r>
              <a:rPr lang="he-IL" dirty="0" err="1"/>
              <a:t>ברווזית</a:t>
            </a:r>
            <a:r>
              <a:rPr lang="he-IL" dirty="0"/>
              <a:t>, ולא להכניס את הברווז למכונת הכביסה. לשים כרית באמצע שתיקח נוצות מהברווז (ובהמשך מתרנגולת, תוכי או בת יענה)</a:t>
            </a:r>
          </a:p>
          <a:p>
            <a:r>
              <a:rPr lang="he-IL" dirty="0"/>
              <a:t>שירות </a:t>
            </a:r>
            <a:r>
              <a:rPr lang="he-IL" dirty="0" err="1"/>
              <a:t>אוטנטיקציה</a:t>
            </a:r>
            <a:r>
              <a:rPr lang="he-IL" dirty="0"/>
              <a:t> שמפתחים כתבו בתוכו דיבור עם בסיס נתונים מסוים ואז הוסיפו להם דיבור עם בסיס נתונים מסוג אחר – במקום לכתוב שוב לתוך שירות </a:t>
            </a:r>
            <a:r>
              <a:rPr lang="he-IL" dirty="0" err="1"/>
              <a:t>האוטנטיקציה</a:t>
            </a:r>
            <a:r>
              <a:rPr lang="he-IL" dirty="0"/>
              <a:t>, </a:t>
            </a:r>
            <a:r>
              <a:rPr lang="he-IL" dirty="0" err="1"/>
              <a:t>קומפוננטה</a:t>
            </a:r>
            <a:r>
              <a:rPr lang="he-IL" dirty="0"/>
              <a:t> באמצע שתתרגם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9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21E1F6-2E18-44CE-BE03-5D32C3ECF0E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515" y="-6788"/>
            <a:ext cx="9144000" cy="815967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שקופית כותר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911403"/>
            <a:ext cx="2176530" cy="9465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4315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FA25DE-0C81-40E3-8624-EAE45F1F50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" y="-4650"/>
            <a:ext cx="9144000" cy="776292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6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9E14E-2406-409F-A6CE-3E2EC2AB535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1327"/>
            <a:ext cx="9144000" cy="92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3" r:id="rId10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adlet.com/oracleweek2020/42238" TargetMode="External"/><Relationship Id="rId5" Type="http://schemas.openxmlformats.org/officeDocument/2006/relationships/hyperlink" Target="https://github.com/nashpaz123/Please-Contain-Yourself" TargetMode="Externa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9-SOzep73w" TargetMode="External"/><Relationship Id="rId2" Type="http://schemas.openxmlformats.org/officeDocument/2006/relationships/hyperlink" Target="https://www.youtube.com/watch?v=3I9PkvZ80B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hnbryce.zoom.us/j/91946170618?pwd=aXh4bUVXTmlzQTEzRE1sL01OQmlHUT0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E03D4-7C13-43C0-AC10-3C0E55B33BCE}"/>
              </a:ext>
            </a:extLst>
          </p:cNvPr>
          <p:cNvSpPr txBox="1"/>
          <p:nvPr/>
        </p:nvSpPr>
        <p:spPr>
          <a:xfrm>
            <a:off x="338741" y="5607116"/>
            <a:ext cx="45811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https://github.com/nashpaz123/Please-Contain-Yourself</a:t>
            </a:r>
            <a:r>
              <a:rPr lang="en-US" dirty="0"/>
              <a:t> or google: “nashpaz123 please”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2C6B3-3342-435D-B08C-C9366F552F56}"/>
              </a:ext>
            </a:extLst>
          </p:cNvPr>
          <p:cNvSpPr txBox="1"/>
          <p:nvPr/>
        </p:nvSpPr>
        <p:spPr>
          <a:xfrm>
            <a:off x="5762446" y="5584832"/>
            <a:ext cx="2191110" cy="95410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lang="en-US" sz="1400" b="1" dirty="0">
                <a:solidFill>
                  <a:srgbClr val="EAA83F"/>
                </a:solidFill>
                <a:latin typeface="Assistant Light" panose="00000400000000000000" pitchFamily="2" charset="-79"/>
                <a:cs typeface="+mj-cs"/>
                <a:hlinkClick r:id="rId6"/>
              </a:rPr>
              <a:t>https://padlet.com/oracleweek2020/42238</a:t>
            </a:r>
            <a:endParaRPr lang="en-US" sz="1400" b="1" dirty="0">
              <a:solidFill>
                <a:srgbClr val="EAA83F"/>
              </a:solidFill>
              <a:latin typeface="Assistant Light" panose="00000400000000000000" pitchFamily="2" charset="-79"/>
              <a:cs typeface="+mj-cs"/>
            </a:endParaRPr>
          </a:p>
          <a:p>
            <a:pPr algn="ctr"/>
            <a:endParaRPr lang="he-IL" sz="1400" b="1" dirty="0">
              <a:solidFill>
                <a:srgbClr val="EAA83F"/>
              </a:solidFill>
              <a:latin typeface="Assistant Light" panose="00000400000000000000" pitchFamily="2" charset="-79"/>
              <a:cs typeface="+mj-cs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</a:t>
            </a:r>
            <a:r>
              <a:rPr lang="en-US" dirty="0" err="1"/>
              <a:t>Microservices</a:t>
            </a:r>
            <a:endParaRPr lang="en-US" dirty="0"/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Multi-Tenancy</a:t>
            </a:r>
            <a:endParaRPr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Unified execution environment 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B22C9-634E-406D-AD63-EEB55AFB9E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5624E-1D77-464A-9338-494AF5C4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9" y="1523955"/>
            <a:ext cx="2832978" cy="214227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AA950A4-314D-45B7-913E-AD7F0C07B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19" y="329614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F7E8A-DCF2-4796-82CA-8768D812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06" y="866775"/>
            <a:ext cx="1776025" cy="30237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077F51-2505-4063-851E-FE843C51DF93}"/>
              </a:ext>
            </a:extLst>
          </p:cNvPr>
          <p:cNvCxnSpPr/>
          <p:nvPr/>
        </p:nvCxnSpPr>
        <p:spPr>
          <a:xfrm>
            <a:off x="3441940" y="2277373"/>
            <a:ext cx="345919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DF6A2-047B-4748-8946-3BB309581802}"/>
              </a:ext>
            </a:extLst>
          </p:cNvPr>
          <p:cNvGrpSpPr/>
          <p:nvPr/>
        </p:nvGrpSpPr>
        <p:grpSpPr>
          <a:xfrm>
            <a:off x="3299821" y="1280751"/>
            <a:ext cx="3670587" cy="2710577"/>
            <a:chOff x="3273138" y="1462833"/>
            <a:chExt cx="3670587" cy="2710577"/>
          </a:xfrm>
        </p:grpSpPr>
        <p:pic>
          <p:nvPicPr>
            <p:cNvPr id="1026" name="Picture 2" descr="Amazon.com: Foamily 12&quot; x 20&quot; Premium Hypoallergenic Lumbar Stuffer Pillow  Insert Sham Square Form Polyester, Standard/White: Home &amp; Kitchen">
              <a:extLst>
                <a:ext uri="{FF2B5EF4-FFF2-40B4-BE49-F238E27FC236}">
                  <a16:creationId xmlns:a16="http://schemas.microsoft.com/office/drawing/2014/main" id="{CFFD0AE4-33B6-49B6-853E-6BB0638B8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59636" y="1867862"/>
              <a:ext cx="2710577" cy="190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68DE7A-9248-41AE-A12C-B9CB82647C08}"/>
                </a:ext>
              </a:extLst>
            </p:cNvPr>
            <p:cNvSpPr txBox="1"/>
            <p:nvPr/>
          </p:nvSpPr>
          <p:spPr>
            <a:xfrm>
              <a:off x="6026989" y="2267060"/>
              <a:ext cx="916736" cy="42764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8CEB29-DA1F-42B7-A28F-D45CB6782F34}"/>
                </a:ext>
              </a:extLst>
            </p:cNvPr>
            <p:cNvSpPr txBox="1"/>
            <p:nvPr/>
          </p:nvSpPr>
          <p:spPr>
            <a:xfrm>
              <a:off x="3273138" y="2267060"/>
              <a:ext cx="916736" cy="42764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4D443D-5333-4BDC-BC38-30A2F76CD90F}"/>
                </a:ext>
              </a:extLst>
            </p:cNvPr>
            <p:cNvCxnSpPr/>
            <p:nvPr/>
          </p:nvCxnSpPr>
          <p:spPr>
            <a:xfrm>
              <a:off x="3273138" y="2872596"/>
              <a:ext cx="781277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A9D1BB-C030-4039-B0F4-6879612C4906}"/>
                </a:ext>
              </a:extLst>
            </p:cNvPr>
            <p:cNvCxnSpPr/>
            <p:nvPr/>
          </p:nvCxnSpPr>
          <p:spPr>
            <a:xfrm>
              <a:off x="6162448" y="2872596"/>
              <a:ext cx="781277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CFB69D-F410-4AE1-A541-7E4C3083AF53}"/>
              </a:ext>
            </a:extLst>
          </p:cNvPr>
          <p:cNvGrpSpPr/>
          <p:nvPr/>
        </p:nvGrpSpPr>
        <p:grpSpPr>
          <a:xfrm>
            <a:off x="345057" y="3962686"/>
            <a:ext cx="8453886" cy="2042034"/>
            <a:chOff x="345057" y="3962686"/>
            <a:chExt cx="8453886" cy="204203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298F18-5CFC-41A1-96AF-0B6FB248CFED}"/>
                </a:ext>
              </a:extLst>
            </p:cNvPr>
            <p:cNvGrpSpPr/>
            <p:nvPr/>
          </p:nvGrpSpPr>
          <p:grpSpPr>
            <a:xfrm>
              <a:off x="345057" y="3962686"/>
              <a:ext cx="8453886" cy="2042034"/>
              <a:chOff x="345057" y="3962686"/>
              <a:chExt cx="8453886" cy="204203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25B96-5579-4D30-8BB5-E0EC0D742D6B}"/>
                  </a:ext>
                </a:extLst>
              </p:cNvPr>
              <p:cNvSpPr txBox="1"/>
              <p:nvPr/>
            </p:nvSpPr>
            <p:spPr>
              <a:xfrm>
                <a:off x="7457357" y="4417775"/>
                <a:ext cx="1341586" cy="1426288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User </a:t>
                </a:r>
              </a:p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auth</a:t>
                </a:r>
              </a:p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service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BFAAE-8B8B-46C3-94D1-52BC3F3D0978}"/>
                  </a:ext>
                </a:extLst>
              </p:cNvPr>
              <p:cNvSpPr txBox="1"/>
              <p:nvPr/>
            </p:nvSpPr>
            <p:spPr>
              <a:xfrm>
                <a:off x="345057" y="3962686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chemeClr val="accent5"/>
                    </a:solidFill>
                  </a:rPr>
                  <a:t>MySQL</a:t>
                </a:r>
                <a:r>
                  <a:rPr lang="en-US" sz="1200" dirty="0"/>
                  <a:t>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25ED1C-472A-4278-9337-AC986DA1339D}"/>
                  </a:ext>
                </a:extLst>
              </p:cNvPr>
              <p:cNvSpPr txBox="1"/>
              <p:nvPr/>
            </p:nvSpPr>
            <p:spPr>
              <a:xfrm>
                <a:off x="345057" y="4675830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chemeClr val="accent3"/>
                    </a:solidFill>
                  </a:rPr>
                  <a:t>MSSQL</a:t>
                </a:r>
                <a:r>
                  <a:rPr lang="en-US" sz="1200" dirty="0"/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EA7D96-9798-4F2D-A3D8-2825442ACB8C}"/>
                  </a:ext>
                </a:extLst>
              </p:cNvPr>
              <p:cNvSpPr txBox="1"/>
              <p:nvPr/>
            </p:nvSpPr>
            <p:spPr>
              <a:xfrm>
                <a:off x="345057" y="5388974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rgbClr val="7030A0"/>
                    </a:solidFill>
                  </a:rPr>
                  <a:t>Postgres</a:t>
                </a:r>
                <a:r>
                  <a:rPr lang="en-US" sz="1200" dirty="0"/>
                  <a:t>)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74732D-278F-466F-A9F6-A49A25EFF792}"/>
                </a:ext>
              </a:extLst>
            </p:cNvPr>
            <p:cNvCxnSpPr>
              <a:cxnSpLocks/>
            </p:cNvCxnSpPr>
            <p:nvPr/>
          </p:nvCxnSpPr>
          <p:spPr>
            <a:xfrm>
              <a:off x="2262742" y="4494114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68AAC1-0BBD-4EED-A302-2F9697A54661}"/>
                </a:ext>
              </a:extLst>
            </p:cNvPr>
            <p:cNvCxnSpPr>
              <a:cxnSpLocks/>
            </p:cNvCxnSpPr>
            <p:nvPr/>
          </p:nvCxnSpPr>
          <p:spPr>
            <a:xfrm>
              <a:off x="2262742" y="5060055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6795437-9EA2-4012-B17F-EB1B3416E2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02" y="5681963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DF02AC-4C9A-4A3B-B4F8-7A834F759B54}"/>
              </a:ext>
            </a:extLst>
          </p:cNvPr>
          <p:cNvGrpSpPr/>
          <p:nvPr/>
        </p:nvGrpSpPr>
        <p:grpSpPr>
          <a:xfrm>
            <a:off x="2125648" y="3962686"/>
            <a:ext cx="5257980" cy="2142202"/>
            <a:chOff x="2102420" y="4058746"/>
            <a:chExt cx="5257980" cy="214220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9FD3B1F-1E06-42AA-9ADC-72F5DBEBA787}"/>
                </a:ext>
              </a:extLst>
            </p:cNvPr>
            <p:cNvGrpSpPr/>
            <p:nvPr/>
          </p:nvGrpSpPr>
          <p:grpSpPr>
            <a:xfrm>
              <a:off x="2102420" y="4058746"/>
              <a:ext cx="5257980" cy="2142202"/>
              <a:chOff x="2102420" y="4058746"/>
              <a:chExt cx="5257980" cy="214220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1E0776-BF17-40F3-BACF-BD775916B803}"/>
                  </a:ext>
                </a:extLst>
              </p:cNvPr>
              <p:cNvSpPr txBox="1"/>
              <p:nvPr/>
            </p:nvSpPr>
            <p:spPr>
              <a:xfrm>
                <a:off x="2102420" y="4058746"/>
                <a:ext cx="5257980" cy="214220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9C8DF-BE10-41AD-AA3F-B6D71CA04E76}"/>
                  </a:ext>
                </a:extLst>
              </p:cNvPr>
              <p:cNvSpPr txBox="1"/>
              <p:nvPr/>
            </p:nvSpPr>
            <p:spPr>
              <a:xfrm>
                <a:off x="4322014" y="4399262"/>
                <a:ext cx="1715341" cy="1426288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Finance DBs API service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112AEF-89B1-4AE8-A1C2-49D7E9601485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30" y="5081888"/>
              <a:ext cx="1065685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1DAC633-538D-49E5-8B21-2E8868639C1A}"/>
                </a:ext>
              </a:extLst>
            </p:cNvPr>
            <p:cNvCxnSpPr>
              <a:cxnSpLocks/>
            </p:cNvCxnSpPr>
            <p:nvPr/>
          </p:nvCxnSpPr>
          <p:spPr>
            <a:xfrm>
              <a:off x="2242868" y="5046453"/>
              <a:ext cx="1948479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D418B1-566F-4F98-82AA-B12DEBD6D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225" y="5291576"/>
              <a:ext cx="2010121" cy="34147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B144AE8-B94D-4A8F-A07D-D93DA750EB44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4399262"/>
              <a:ext cx="2010122" cy="457916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826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$1}')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06975"/>
            <a:ext cx="9143999" cy="43248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7657" y="1745350"/>
            <a:ext cx="2862013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rgbClr val="EAA83F"/>
                </a:solidFill>
                <a:latin typeface="Assistant Light" panose="00000400000000000000" pitchFamily="2" charset="-79"/>
                <a:cs typeface="+mj-cs"/>
              </a:rPr>
              <a:t>פתחו מצלמה </a:t>
            </a:r>
          </a:p>
          <a:p>
            <a:pPr algn="ctr"/>
            <a:r>
              <a:rPr lang="he-IL" sz="3200" b="1" dirty="0">
                <a:solidFill>
                  <a:srgbClr val="EAA83F"/>
                </a:solidFill>
                <a:latin typeface="Assistant Light" panose="00000400000000000000" pitchFamily="2" charset="-79"/>
                <a:cs typeface="+mj-cs"/>
              </a:rPr>
              <a:t>וסרקו את הקוד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9862" y="3422126"/>
            <a:ext cx="3487058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b="1" dirty="0">
                <a:solidFill>
                  <a:srgbClr val="EAA83F"/>
                </a:solidFill>
                <a:latin typeface="Assistant Light" panose="00000400000000000000" pitchFamily="2" charset="-79"/>
                <a:cs typeface="+mj-cs"/>
              </a:rPr>
              <a:t>לחצו בצ'אט על הלינק</a:t>
            </a:r>
          </a:p>
        </p:txBody>
      </p:sp>
      <p:grpSp>
        <p:nvGrpSpPr>
          <p:cNvPr id="15" name="קבוצה 11"/>
          <p:cNvGrpSpPr/>
          <p:nvPr/>
        </p:nvGrpSpPr>
        <p:grpSpPr>
          <a:xfrm>
            <a:off x="7522793" y="6097225"/>
            <a:ext cx="1574157" cy="665923"/>
            <a:chOff x="-971550" y="5641659"/>
            <a:chExt cx="2133600" cy="953276"/>
          </a:xfrm>
        </p:grpSpPr>
        <p:sp>
          <p:nvSpPr>
            <p:cNvPr id="16" name="מלבן מעוגל 4"/>
            <p:cNvSpPr/>
            <p:nvPr/>
          </p:nvSpPr>
          <p:spPr>
            <a:xfrm>
              <a:off x="-971550" y="5658770"/>
              <a:ext cx="2133600" cy="93616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+mj-cs"/>
              </a:endParaRPr>
            </a:p>
          </p:txBody>
        </p:sp>
        <p:pic>
          <p:nvPicPr>
            <p:cNvPr id="17" name="Picture 2" descr="Padlet - הקטלוג החינוכי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2833" y="5641659"/>
              <a:ext cx="936164" cy="93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-47049" y="181932"/>
            <a:ext cx="9143999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FF0000"/>
                </a:solidFill>
                <a:latin typeface="Assistant Light" panose="00000400000000000000" pitchFamily="2" charset="-79"/>
                <a:cs typeface="+mj-cs"/>
              </a:rPr>
              <a:t>נעים להכיר, לוח שיתופי למשתתפי הסמינר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" y="617804"/>
            <a:ext cx="9143999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  <a:cs typeface="+mj-cs"/>
              </a:rPr>
              <a:t>Rapidly Building Applications with Oracle APEX 19.2 - Workshop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8969" y="1853392"/>
            <a:ext cx="1918025" cy="833563"/>
            <a:chOff x="1047099" y="6154012"/>
            <a:chExt cx="1574157" cy="653970"/>
          </a:xfrm>
        </p:grpSpPr>
        <p:sp>
          <p:nvSpPr>
            <p:cNvPr id="22" name="מלבן מעוגל 4"/>
            <p:cNvSpPr/>
            <p:nvPr/>
          </p:nvSpPr>
          <p:spPr>
            <a:xfrm>
              <a:off x="1047099" y="6154012"/>
              <a:ext cx="1574157" cy="65397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>
                <a:cs typeface="+mj-cs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3078" y="6204030"/>
              <a:ext cx="1162197" cy="574342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487020" y="3791926"/>
            <a:ext cx="333274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endParaRPr lang="he-IL" sz="3200" b="1" dirty="0">
              <a:solidFill>
                <a:srgbClr val="EAA83F"/>
              </a:solidFill>
              <a:latin typeface="Assistant Light" panose="00000400000000000000" pitchFamily="2" charset="-79"/>
              <a:cs typeface="+mj-cs"/>
            </a:endParaRPr>
          </a:p>
          <a:p>
            <a:pPr algn="ctr"/>
            <a:r>
              <a:rPr lang="en-US" sz="2000" b="1" dirty="0">
                <a:solidFill>
                  <a:srgbClr val="EAA83F"/>
                </a:solidFill>
                <a:latin typeface="Assistant Light" panose="00000400000000000000" pitchFamily="2" charset="-79"/>
                <a:cs typeface="+mj-cs"/>
              </a:rPr>
              <a:t>https://padlet.com/oracleweek2020/42238</a:t>
            </a:r>
            <a:endParaRPr lang="he-IL" sz="2000" b="1" dirty="0">
              <a:solidFill>
                <a:srgbClr val="EAA83F"/>
              </a:solidFill>
              <a:latin typeface="Assistant Light" panose="00000400000000000000" pitchFamily="2" charset="-79"/>
              <a:cs typeface="+mj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004754" y="3651576"/>
            <a:ext cx="1218602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he-IL" sz="5400" b="1" dirty="0">
                <a:solidFill>
                  <a:srgbClr val="EBD2B7"/>
                </a:solidFill>
                <a:latin typeface="Assistant Light" panose="00000400000000000000" pitchFamily="2" charset="-79"/>
                <a:cs typeface="+mj-cs"/>
              </a:rPr>
              <a:t>-או-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2055" y="6239928"/>
            <a:ext cx="7745009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הלוח עושה שימוש בפלטפורמת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Padlet</a:t>
            </a:r>
            <a:r>
              <a:rPr lang="he-IL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. השימוש בלוח בהתאם לתנאי השימוש והמדיניות של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Padlet</a:t>
            </a:r>
            <a:r>
              <a:rPr lang="he-IL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. ג'ון ברייס אינה נושאת בכל אחריות ו/או חבות בקשר עם השימוש בלוח ו/או בפלטפורמת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Padlet</a:t>
            </a:r>
            <a:r>
              <a:rPr lang="he-IL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Light" panose="00000400000000000000" pitchFamily="2" charset="-79"/>
              </a:rPr>
              <a:t>.</a:t>
            </a:r>
          </a:p>
        </p:txBody>
      </p:sp>
      <p:pic>
        <p:nvPicPr>
          <p:cNvPr id="1032" name="Picture 8" descr="קוד QR של padlet זה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657" y="2887942"/>
            <a:ext cx="2938092" cy="293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437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ping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 docker.io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</a:t>
            </a:r>
            <a:r>
              <a:rPr lang="en-US" dirty="0"/>
              <a:t>a new folder, </a:t>
            </a:r>
            <a:r>
              <a:rPr dirty="0"/>
              <a:t>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MYSQL_ROOT_PASSWORD=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6603:3306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00" b="1" dirty="0" err="1">
                <a:solidFill>
                  <a:srgbClr val="03495C"/>
                </a:solidFill>
                <a:latin typeface="Comic Sans MS"/>
              </a:rPr>
              <a:t>p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 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>
                <a:solidFill>
                  <a:schemeClr val="tx1"/>
                </a:solidFill>
                <a:latin typeface="Comic Sans MS"/>
              </a:rPr>
              <a:t>P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>
                <a:sym typeface="Comic Sans MS"/>
              </a:rPr>
              <a:t>docker-compose up --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chrome=5 -</a:t>
            </a:r>
            <a:r>
              <a:rPr lang="en-US" sz="4200" dirty="0">
                <a:sym typeface="Comic Sans MS"/>
              </a:rPr>
              <a:t>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docker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 to: </a:t>
            </a:r>
            <a:r>
              <a:rPr lang="en-US" sz="4400" b="1" dirty="0">
                <a:sym typeface="Comic Sans MS"/>
                <a:hlinkClick r:id="rId3"/>
              </a:rPr>
              <a:t>http://&lt;ip or computer name&gt;:</a:t>
            </a:r>
            <a:r>
              <a:rPr lang="en-US" sz="440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/>
              <a:t>docker</a:t>
            </a:r>
            <a:r>
              <a:rPr lang="en-US" sz="2000" dirty="0"/>
              <a:t>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898D77-D072-40D5-B5BF-690F831ED4A6}"/>
              </a:ext>
            </a:extLst>
          </p:cNvPr>
          <p:cNvSpPr txBox="1"/>
          <p:nvPr/>
        </p:nvSpPr>
        <p:spPr>
          <a:xfrm>
            <a:off x="0" y="357531"/>
            <a:ext cx="458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DF52-E6A9-4D02-B052-770841B569CA}"/>
              </a:ext>
            </a:extLst>
          </p:cNvPr>
          <p:cNvSpPr txBox="1"/>
          <p:nvPr/>
        </p:nvSpPr>
        <p:spPr>
          <a:xfrm>
            <a:off x="875582" y="221091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Illustrated Children's Guide to Kubernetes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0BEF-DC31-41DA-9BD6-BD0428CD8FA9}"/>
              </a:ext>
            </a:extLst>
          </p:cNvPr>
          <p:cNvSpPr txBox="1"/>
          <p:nvPr/>
        </p:nvSpPr>
        <p:spPr>
          <a:xfrm>
            <a:off x="875582" y="485675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 Kubernetes story: </a:t>
            </a:r>
            <a:r>
              <a:rPr lang="en-US" dirty="0" err="1">
                <a:hlinkClick r:id="rId3"/>
              </a:rPr>
              <a:t>Phippy</a:t>
            </a:r>
            <a:r>
              <a:rPr lang="en-US" dirty="0">
                <a:hlinkClick r:id="rId3"/>
              </a:rPr>
              <a:t> goes to the zoo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7EFFB-9F6D-4D16-B563-D8344869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0" y="3777643"/>
            <a:ext cx="3721939" cy="246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C80DED-4F40-45F9-A267-02AF2AE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210" y="1243839"/>
            <a:ext cx="3804249" cy="22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7515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28DAF-F459-48DB-BB9B-4574C5FA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91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F1F9F-61E5-46E3-8A22-306DBA1A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9"/>
            <a:ext cx="9144000" cy="6853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081717-A4C5-42E0-9697-D487B6542F5F}"/>
              </a:ext>
            </a:extLst>
          </p:cNvPr>
          <p:cNvSpPr txBox="1"/>
          <p:nvPr/>
        </p:nvSpPr>
        <p:spPr>
          <a:xfrm>
            <a:off x="1203384" y="4146603"/>
            <a:ext cx="65603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u="sng" dirty="0">
                <a:hlinkClick r:id="rId4"/>
              </a:rPr>
              <a:t>https://johnbryce.zoom.us/j/91946170618?pwd=aXh4bUVXTmlzQTEzRE1sL01OQmlHUT09</a:t>
            </a:r>
            <a:br>
              <a:rPr lang="en-US" sz="18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676400"/>
            <a:ext cx="7793182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7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https://download.docker.com/linux/centos/docker-ce.repo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24292E"/>
                </a:solidFill>
                <a:latin typeface="SFMono-Regular"/>
              </a:rPr>
              <a:t>curl -L "https://github.com/docker/compose/releases/download/1.26.1/docker-compose-$(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-m)"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  <a:r>
              <a:rPr lang="en-US" altLang="en-US" sz="1100" dirty="0">
                <a:solidFill>
                  <a:srgbClr val="24292E"/>
                </a:solidFill>
                <a:latin typeface="SFMono-Regular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26272</TotalTime>
  <Words>5085</Words>
  <Application>Microsoft Office PowerPoint</Application>
  <PresentationFormat>On-screen Show (4:3)</PresentationFormat>
  <Paragraphs>751</Paragraphs>
  <Slides>45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-apple-system</vt:lpstr>
      <vt:lpstr>Arial</vt:lpstr>
      <vt:lpstr>Arial Black</vt:lpstr>
      <vt:lpstr>Assistant Light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162</cp:revision>
  <dcterms:modified xsi:type="dcterms:W3CDTF">2020-11-26T12:39:29Z</dcterms:modified>
</cp:coreProperties>
</file>